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4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4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299" r:id="rId114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3043EC5-8C7F-436E-B330-6F9B24DC29A4}">
  <a:tblStyle styleId="{73043EC5-8C7F-436E-B330-6F9B24DC29A4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92427BB3-9BCB-4042-A8EA-C46B5A501D03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617024FA-6BCF-4176-A457-480336C88C0E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1C130674-43A8-4ACB-B0BE-F0F0153F2F3D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265426E6-9705-4D1C-BA35-69EEEAB12484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114" Type="http://schemas.openxmlformats.org/officeDocument/2006/relationships/slide" Target="slides/slide44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4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3" name="Shape 4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4" name="Google Shape;4034;p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035" name="Google Shape;4035;p4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31.png"/><Relationship Id="rId3" Type="http://schemas.openxmlformats.org/officeDocument/2006/relationships/image" Target="../media/image25.png"/><Relationship Id="rId4" Type="http://schemas.openxmlformats.org/officeDocument/2006/relationships/image" Target="../media/image20.png"/><Relationship Id="rId5" Type="http://schemas.openxmlformats.org/officeDocument/2006/relationships/image" Target="../media/image28.png"/><Relationship Id="rId6" Type="http://schemas.openxmlformats.org/officeDocument/2006/relationships/image" Target="../media/image30.png"/><Relationship Id="rId7" Type="http://schemas.openxmlformats.org/officeDocument/2006/relationships/image" Target="../media/image22.png"/><Relationship Id="rId8" Type="http://schemas.openxmlformats.org/officeDocument/2006/relationships/image" Target="../media/image17.png"/><Relationship Id="rId9" Type="http://schemas.openxmlformats.org/officeDocument/2006/relationships/image" Target="../media/image19.png"/><Relationship Id="rId10" Type="http://schemas.openxmlformats.org/officeDocument/2006/relationships/image" Target="../media/image18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1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7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7.png"/><Relationship Id="rId4" Type="http://schemas.openxmlformats.org/officeDocument/2006/relationships/image" Target="../media/image16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3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0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4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.png"/><Relationship Id="rId3" Type="http://schemas.openxmlformats.org/officeDocument/2006/relationships/image" Target="../media/image15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22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55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14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8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66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8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53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59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45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28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38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42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4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27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54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49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26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30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12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43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7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23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46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1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4.jpg"/><Relationship Id="rId2" Type="http://schemas.openxmlformats.org/officeDocument/2006/relationships/image" Target="../media/image32.png"/><Relationship Id="rId3" Type="http://schemas.openxmlformats.org/officeDocument/2006/relationships/image" Target="../media/image37.png"/><Relationship Id="rId4" Type="http://schemas.openxmlformats.org/officeDocument/2006/relationships/image" Target="../media/image36.png"/><Relationship Id="rId5" Type="http://schemas.openxmlformats.org/officeDocument/2006/relationships/image" Target="../media/image33.jpg"/><Relationship Id="rId6" Type="http://schemas.openxmlformats.org/officeDocument/2006/relationships/image" Target="../media/image35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51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60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16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61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46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57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17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3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9.jpg"/><Relationship Id="rId2" Type="http://schemas.openxmlformats.org/officeDocument/2006/relationships/image" Target="../media/image38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39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40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41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5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20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31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3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19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0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32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33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25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34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2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36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9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56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48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65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58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26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44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63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13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15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21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47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6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64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35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11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24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29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10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62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52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32.jpg"/><Relationship Id="rId4" Type="http://schemas.openxmlformats.org/officeDocument/2006/relationships/image" Target="../media/image129.png"/></Relationships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036" name="Shape 4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37" name="Google Shape;4037;p600"/>
          <p:cNvGrpSpPr/>
          <p:nvPr/>
        </p:nvGrpSpPr>
        <p:grpSpPr>
          <a:xfrm>
            <a:off x="0" y="0"/>
            <a:ext cx="9144001" cy="5143500"/>
            <a:chOff x="0" y="0"/>
            <a:chExt cx="12192002" cy="6858000"/>
          </a:xfrm>
        </p:grpSpPr>
        <p:pic>
          <p:nvPicPr>
            <p:cNvPr id="4038" name="Google Shape;4038;p60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523744" y="0"/>
              <a:ext cx="9668258" cy="68579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39" name="Google Shape;4039;p60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0" y="0"/>
              <a:ext cx="7391400" cy="6858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040" name="Google Shape;4040;p600"/>
          <p:cNvSpPr txBox="1"/>
          <p:nvPr>
            <p:ph type="title"/>
          </p:nvPr>
        </p:nvSpPr>
        <p:spPr>
          <a:xfrm>
            <a:off x="484708" y="599694"/>
            <a:ext cx="4090500" cy="33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zh-CN" sz="2100">
                <a:latin typeface="Calibri"/>
                <a:ea typeface="Calibri"/>
                <a:cs typeface="Calibri"/>
                <a:sym typeface="Calibri"/>
              </a:rPr>
              <a:t>Project: TechGuard Proximity System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41" name="Google Shape;4041;p600"/>
          <p:cNvSpPr txBox="1"/>
          <p:nvPr/>
        </p:nvSpPr>
        <p:spPr>
          <a:xfrm>
            <a:off x="484708" y="1099623"/>
            <a:ext cx="3108214" cy="35349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0475">
            <a:spAutoFit/>
          </a:bodyPr>
          <a:lstStyle/>
          <a:p>
            <a:pPr indent="0" lvl="0" marL="12700" marR="190500" rtl="0" algn="l">
              <a:lnSpc>
                <a:spcPct val="801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zh-CN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Scope of Work</a:t>
            </a:r>
            <a:r>
              <a:rPr b="0" i="0" lang="zh-CN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: Implementation of advanced electronic systems to  fortify network security, aligning with the ethos of secure smart  systems.</a:t>
            </a:r>
            <a:endParaRPr b="0" i="0" sz="11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114300" rtl="0" algn="l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zh-CN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Overview &amp; Objective: </a:t>
            </a:r>
            <a:r>
              <a:rPr b="0" i="0" lang="zh-CN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Implementation of cutting-edge electronic  systems to enhance security, energy efficiency, power consumption,  and smart automation. The main objective was to design a robust  system for accurate and efficient people detection using smart  sensors.</a:t>
            </a:r>
            <a:endParaRPr b="0" i="0" sz="11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38100" rtl="0" algn="l">
              <a:lnSpc>
                <a:spcPct val="95714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zh-CN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My Role &amp; contribution: </a:t>
            </a:r>
            <a:r>
              <a:rPr b="0" i="0" lang="zh-CN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As the driving force behind the project, I  took on a leadership role in designing and implementing the smart  sensor solutions. My responsibilities ranged from conceptualizing the  project to overseeing its execution.</a:t>
            </a:r>
            <a:endParaRPr b="0" i="0" sz="11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zh-CN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Relevance to SSIs Program:</a:t>
            </a:r>
            <a:endParaRPr b="0" i="0" sz="11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1450" lvl="0" marL="177800" marR="12700" rtl="0" algn="l">
              <a:lnSpc>
                <a:spcPct val="95714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❑"/>
            </a:pPr>
            <a:r>
              <a:rPr b="1" i="0" lang="zh-CN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Smart System Integration: </a:t>
            </a:r>
            <a:r>
              <a:rPr b="0" i="0" lang="zh-CN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My project aligns with the SSIs program  by illustrating the capability to integrate various components,  including sensors and circuits, into a cohesive smart system.</a:t>
            </a:r>
            <a:endParaRPr b="0" i="0" sz="11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1450" lvl="0" marL="177800" marR="0" rtl="0" algn="l">
              <a:lnSpc>
                <a:spcPct val="801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❑"/>
            </a:pPr>
            <a:r>
              <a:rPr b="1" i="0" lang="zh-CN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Real-Time Data Processing: </a:t>
            </a:r>
            <a:r>
              <a:rPr b="0" i="0" lang="zh-CN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The emphasis on real-time analytics  addresses the program's focus on dynamic and efficient processing  of data in smart systems.</a:t>
            </a:r>
            <a:endParaRPr b="0" i="0" sz="11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1450" lvl="0" marL="177800" marR="254000" rtl="0" algn="l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❑"/>
            </a:pPr>
            <a:r>
              <a:rPr b="1" i="0" lang="zh-CN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IoT Expertise: </a:t>
            </a:r>
            <a:r>
              <a:rPr b="0" i="0" lang="zh-CN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My experience in IoT technologies is directly  applicable to the SSIs program's objective of providing a  comprehensive understanding of interconnected and adaptive  solutions.</a:t>
            </a:r>
            <a:endParaRPr b="0" i="0" sz="11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